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  <p:sldId id="264" r:id="rId10"/>
    <p:sldId id="266" r:id="rId11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BF79E-6C6F-45F1-BEC5-9D0D8A055798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B6B90-1374-4E1B-97A0-E2BCBDF85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75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6B90-1374-4E1B-97A0-E2BCBDF85ED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62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6B90-1374-4E1B-97A0-E2BCBDF85ED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53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6B90-1374-4E1B-97A0-E2BCBDF85ED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09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6B90-1374-4E1B-97A0-E2BCBDF85ED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20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6B90-1374-4E1B-97A0-E2BCBDF85ED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14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6B90-1374-4E1B-97A0-E2BCBDF85ED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62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6B90-1374-4E1B-97A0-E2BCBDF85ED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33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6B90-1374-4E1B-97A0-E2BCBDF85ED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20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6B90-1374-4E1B-97A0-E2BCBDF85ED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18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6B90-1374-4E1B-97A0-E2BCBDF85ED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A54DFCC9-E3A4-9C4B-BAB5-8A791AFBE96B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DBB96147-F2F6-F140-80B5-B825EE6D3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FCC9-E3A4-9C4B-BAB5-8A791AFBE96B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6147-F2F6-F140-80B5-B825EE6D3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A54DFCC9-E3A4-9C4B-BAB5-8A791AFBE96B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B96147-F2F6-F140-80B5-B825EE6D3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FCC9-E3A4-9C4B-BAB5-8A791AFBE96B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6147-F2F6-F140-80B5-B825EE6D3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4DFCC9-E3A4-9C4B-BAB5-8A791AFBE96B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BB96147-F2F6-F140-80B5-B825EE6D3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FCC9-E3A4-9C4B-BAB5-8A791AFBE96B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6147-F2F6-F140-80B5-B825EE6D3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FCC9-E3A4-9C4B-BAB5-8A791AFBE96B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6147-F2F6-F140-80B5-B825EE6D3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FCC9-E3A4-9C4B-BAB5-8A791AFBE96B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6147-F2F6-F140-80B5-B825EE6D3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4DFCC9-E3A4-9C4B-BAB5-8A791AFBE96B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6147-F2F6-F140-80B5-B825EE6D3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FCC9-E3A4-9C4B-BAB5-8A791AFBE96B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6147-F2F6-F140-80B5-B825EE6D3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FCC9-E3A4-9C4B-BAB5-8A791AFBE96B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6147-F2F6-F140-80B5-B825EE6D3D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A54DFCC9-E3A4-9C4B-BAB5-8A791AFBE96B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DBB96147-F2F6-F140-80B5-B825EE6D3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iUz5IP__Ro" TargetMode="External"/><Relationship Id="rId7" Type="http://schemas.openxmlformats.org/officeDocument/2006/relationships/hyperlink" Target="http://www.blinkx.com/watch-video/yesterday-today-and-tomorrow/CdHbBaASGAHJxACQY4V_b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reativemathematics.com/downloads/The%20Learning%20Ride%20LO.pdf" TargetMode="External"/><Relationship Id="rId5" Type="http://schemas.openxmlformats.org/officeDocument/2006/relationships/hyperlink" Target="http://www.songsforteaching.com/intellitunes/yesterdaytodaytomorrow.htm" TargetMode="External"/><Relationship Id="rId4" Type="http://schemas.openxmlformats.org/officeDocument/2006/relationships/hyperlink" Target="http://www.youtube.com/watch?v=VlQ64ckJnL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usybeavers.com/level-2-section-3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78AaaKs-Ps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com/files/94901_95000/94946/yesterday-today-tomorrow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mes68.com/games.php?id=228365" TargetMode="External"/><Relationship Id="rId4" Type="http://schemas.openxmlformats.org/officeDocument/2006/relationships/hyperlink" Target="http://www.usingenglish.com/handouts/241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-english-online.org/Lesson28/Lesson28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rary.salve.edu/ace/kit1/Lesson1.pdf" TargetMode="External"/><Relationship Id="rId5" Type="http://schemas.openxmlformats.org/officeDocument/2006/relationships/hyperlink" Target="http://www.brighthubeducation.com/esl-lesson-plans/125637-esl-yesterday-today-tomorrow/" TargetMode="External"/><Relationship Id="rId4" Type="http://schemas.openxmlformats.org/officeDocument/2006/relationships/hyperlink" Target="http://writingfix.com/i_pod_prompts/Yesterday3.ht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4015" y="533400"/>
            <a:ext cx="6479985" cy="2868168"/>
          </a:xfrm>
        </p:spPr>
        <p:txBody>
          <a:bodyPr anchor="ctr"/>
          <a:lstStyle/>
          <a:p>
            <a:pPr algn="ctr"/>
            <a:r>
              <a:rPr lang="en-US" sz="4400" dirty="0" smtClean="0"/>
              <a:t>Integrated literacy assignment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3"/>
            <a:ext cx="5114778" cy="2067355"/>
          </a:xfrm>
        </p:spPr>
        <p:txBody>
          <a:bodyPr>
            <a:normAutofit/>
          </a:bodyPr>
          <a:lstStyle/>
          <a:p>
            <a:r>
              <a:rPr lang="en-US" dirty="0" smtClean="0"/>
              <a:t>Ashley Short</a:t>
            </a:r>
          </a:p>
          <a:p>
            <a:r>
              <a:rPr lang="en-US" dirty="0" smtClean="0"/>
              <a:t>SST 309-03</a:t>
            </a:r>
          </a:p>
          <a:p>
            <a:r>
              <a:rPr lang="en-US" dirty="0" smtClean="0"/>
              <a:t>November 8,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Work cited continued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8084976" cy="5312736"/>
          </a:xfrm>
        </p:spPr>
        <p:txBody>
          <a:bodyPr>
            <a:noAutofit/>
          </a:bodyPr>
          <a:lstStyle/>
          <a:p>
            <a:r>
              <a:rPr lang="en-US" sz="2000" dirty="0" smtClean="0"/>
              <a:t>Nov. 2012. &lt;http://</a:t>
            </a:r>
            <a:r>
              <a:rPr lang="en-US" sz="2000" dirty="0" err="1" smtClean="0"/>
              <a:t>www.youtube.com/watch?v</a:t>
            </a:r>
            <a:r>
              <a:rPr lang="en-US" sz="2000" dirty="0" smtClean="0"/>
              <a:t>=riUz5IP__Ro&gt;.</a:t>
            </a:r>
          </a:p>
          <a:p>
            <a:r>
              <a:rPr lang="en-US" sz="2000" dirty="0" smtClean="0"/>
              <a:t>"Yesterday, Today, and Tomorrow Poems." </a:t>
            </a:r>
            <a:r>
              <a:rPr lang="en-US" sz="2000" i="1" dirty="0" err="1" smtClean="0"/>
              <a:t>WritingFix</a:t>
            </a:r>
            <a:r>
              <a:rPr lang="en-US" sz="2000" i="1" dirty="0" smtClean="0"/>
              <a:t>: An IPod-	inspired Writing Lesson</a:t>
            </a:r>
            <a:r>
              <a:rPr lang="en-US" sz="2000" dirty="0" smtClean="0"/>
              <a:t>. </a:t>
            </a:r>
            <a:r>
              <a:rPr lang="en-US" sz="2000" dirty="0" err="1" smtClean="0"/>
              <a:t>N.p</a:t>
            </a:r>
            <a:r>
              <a:rPr lang="en-US" sz="2000" dirty="0" smtClean="0"/>
              <a:t>., </a:t>
            </a:r>
            <a:r>
              <a:rPr lang="en-US" sz="2000" dirty="0" err="1" smtClean="0"/>
              <a:t>n.d</a:t>
            </a:r>
            <a:r>
              <a:rPr lang="en-US" sz="2000" dirty="0" smtClean="0"/>
              <a:t>. Web. 08 Nov. 2012. 	&lt;http://writingfix.com/i_pod_prompts/Yesterday3.htm&gt;.</a:t>
            </a:r>
          </a:p>
          <a:p>
            <a:r>
              <a:rPr lang="en-US" sz="2000" dirty="0" smtClean="0"/>
              <a:t>"Yesterday Today and Tomorrow." </a:t>
            </a:r>
            <a:r>
              <a:rPr lang="en-US" sz="2000" i="1" dirty="0" smtClean="0"/>
              <a:t>Watch Video Teaching Math at 	</a:t>
            </a:r>
            <a:r>
              <a:rPr lang="en-US" sz="2000" i="1" dirty="0" err="1" smtClean="0"/>
              <a:t>Blinkx</a:t>
            </a:r>
            <a:r>
              <a:rPr lang="en-US" sz="2000" dirty="0" smtClean="0"/>
              <a:t>. </a:t>
            </a:r>
            <a:r>
              <a:rPr lang="en-US" sz="2000" dirty="0" err="1" smtClean="0"/>
              <a:t>N.p</a:t>
            </a:r>
            <a:r>
              <a:rPr lang="en-US" sz="2000" dirty="0" smtClean="0"/>
              <a:t>., </a:t>
            </a:r>
            <a:r>
              <a:rPr lang="en-US" sz="2000" dirty="0" err="1" smtClean="0"/>
              <a:t>n.d</a:t>
            </a:r>
            <a:r>
              <a:rPr lang="en-US" sz="2000" dirty="0" smtClean="0"/>
              <a:t>. Web. 08 Nov. 2012. &lt;http://	www.blinkx.com/watch-video/yesterday-today-and-	tomorrow/CdHbBaASGAHJxACQY4V_bQ&gt;.</a:t>
            </a:r>
          </a:p>
          <a:p>
            <a:r>
              <a:rPr lang="en-US" sz="2000" dirty="0" smtClean="0"/>
              <a:t>"Yesterday Today Tomorrow." </a:t>
            </a:r>
            <a:r>
              <a:rPr lang="en-US" sz="2000" i="1" dirty="0" smtClean="0"/>
              <a:t>Game</a:t>
            </a:r>
            <a:r>
              <a:rPr lang="en-US" sz="2000" dirty="0" smtClean="0"/>
              <a:t>. </a:t>
            </a:r>
            <a:r>
              <a:rPr lang="en-US" sz="2000" dirty="0" err="1" smtClean="0"/>
              <a:t>N.p</a:t>
            </a:r>
            <a:r>
              <a:rPr lang="en-US" sz="2000" dirty="0" smtClean="0"/>
              <a:t>., </a:t>
            </a:r>
            <a:r>
              <a:rPr lang="en-US" sz="2000" dirty="0" err="1" smtClean="0"/>
              <a:t>n.d</a:t>
            </a:r>
            <a:r>
              <a:rPr lang="en-US" sz="2000" dirty="0" smtClean="0"/>
              <a:t>. Web. 08 Nov. 2012. 	&lt;http://www.games68.com/games.php?id=228365&gt;.</a:t>
            </a:r>
          </a:p>
          <a:p>
            <a:r>
              <a:rPr lang="en-US" sz="2000" dirty="0" smtClean="0"/>
              <a:t>"Yesterday, Today, Tomorrow: Song Lyrics and Sound 	Clip." </a:t>
            </a:r>
            <a:r>
              <a:rPr lang="en-US" sz="2000" i="1" dirty="0" smtClean="0"/>
              <a:t>Yesterday, Today, Tomorrow: Song Lyrics and Sound 	Clip</a:t>
            </a:r>
            <a:r>
              <a:rPr lang="en-US" sz="2000" dirty="0" smtClean="0"/>
              <a:t>. </a:t>
            </a:r>
            <a:r>
              <a:rPr lang="en-US" sz="2000" dirty="0" err="1" smtClean="0"/>
              <a:t>N.p</a:t>
            </a:r>
            <a:r>
              <a:rPr lang="en-US" sz="2000" dirty="0" smtClean="0"/>
              <a:t>., </a:t>
            </a:r>
            <a:r>
              <a:rPr lang="en-US" sz="2000" dirty="0" err="1" smtClean="0"/>
              <a:t>n.d</a:t>
            </a:r>
            <a:r>
              <a:rPr lang="en-US" sz="2000" dirty="0" smtClean="0"/>
              <a:t>. Web. 08 Nov. 2012. &lt;http://	www.songsforteaching.com/intellitunes/	</a:t>
            </a:r>
            <a:r>
              <a:rPr lang="en-US" sz="2000" dirty="0" err="1" smtClean="0"/>
              <a:t>yesterdaytodaytomorrow.htm</a:t>
            </a:r>
            <a:r>
              <a:rPr lang="en-US" sz="2000" dirty="0" smtClean="0"/>
              <a:t>&gt;.</a:t>
            </a:r>
          </a:p>
          <a:p>
            <a:r>
              <a:rPr lang="en-US" sz="2000" i="1" dirty="0" smtClean="0"/>
              <a:t>YouTube</a:t>
            </a:r>
            <a:r>
              <a:rPr lang="en-US" sz="2000" dirty="0" smtClean="0"/>
              <a:t>. YouTube, </a:t>
            </a:r>
            <a:r>
              <a:rPr lang="en-US" sz="2000" dirty="0" err="1" smtClean="0"/>
              <a:t>n.d</a:t>
            </a:r>
            <a:r>
              <a:rPr lang="en-US" sz="2000" dirty="0" smtClean="0"/>
              <a:t>. Web. 08 Nov. 2012. &lt;http://	</a:t>
            </a:r>
            <a:r>
              <a:rPr lang="en-US" sz="2000" dirty="0" err="1" smtClean="0"/>
              <a:t>www.youtube.com/watch?v</a:t>
            </a:r>
            <a:r>
              <a:rPr lang="en-US" sz="2000" dirty="0" smtClean="0"/>
              <a:t>=78AaaKs-PsY&gt;.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g.l.c.e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b="1" dirty="0" smtClean="0"/>
              <a:t>K-H2.0.1</a:t>
            </a: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Distinguish among yesterday, today, tomorrow.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Books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04" y="1609415"/>
            <a:ext cx="7930092" cy="3161368"/>
          </a:xfrm>
        </p:spPr>
        <p:txBody>
          <a:bodyPr>
            <a:normAutofit/>
          </a:bodyPr>
          <a:lstStyle/>
          <a:p>
            <a:r>
              <a:rPr lang="en-US" dirty="0" smtClean="0"/>
              <a:t>When is Tomorrow?</a:t>
            </a:r>
          </a:p>
          <a:p>
            <a:pPr>
              <a:buNone/>
            </a:pPr>
            <a:r>
              <a:rPr lang="en-US" dirty="0" smtClean="0"/>
              <a:t>			By: Nancy </a:t>
            </a:r>
            <a:r>
              <a:rPr lang="en-US" dirty="0" err="1" smtClean="0"/>
              <a:t>Dingman</a:t>
            </a:r>
            <a:r>
              <a:rPr lang="en-US" dirty="0" smtClean="0"/>
              <a:t> Watson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2369" y="2859325"/>
            <a:ext cx="4162887" cy="331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Songs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51" y="1143000"/>
            <a:ext cx="7976556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Sesame Street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hlinkClick r:id="rId3"/>
              </a:rPr>
              <a:t>Sesame Street: Yesterday, Today and Tomorrow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Annie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Clr>
                <a:schemeClr val="tx2"/>
              </a:buClr>
            </a:pPr>
            <a:r>
              <a:rPr lang="en-US" dirty="0" smtClean="0">
                <a:hlinkClick r:id="rId4"/>
              </a:rPr>
              <a:t>Annie: Tomorrow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Ron Brown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hlinkClick r:id="rId5"/>
              </a:rPr>
              <a:t>Ron Brown: Yesterday, Today, Tomorrow</a:t>
            </a:r>
            <a:endParaRPr lang="en-US" dirty="0" smtClean="0"/>
          </a:p>
          <a:p>
            <a:pPr lvl="1">
              <a:buClr>
                <a:schemeClr val="tx2"/>
              </a:buClr>
            </a:pPr>
            <a:r>
              <a:rPr lang="en-US" dirty="0" smtClean="0">
                <a:hlinkClick r:id="rId6"/>
              </a:rPr>
              <a:t>Lyric Page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Kids Singing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hlinkClick r:id="rId7"/>
              </a:rPr>
              <a:t>Kids Singing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Quotes/pictures</a:t>
            </a:r>
            <a:endParaRPr lang="en-US" sz="6600" dirty="0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63040"/>
            <a:ext cx="3773491" cy="181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7952" y="1619624"/>
            <a:ext cx="3159721" cy="172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616876"/>
            <a:ext cx="3451237" cy="2930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58460" y="3694326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Videos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Busy Beavers</a:t>
            </a:r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Level Two</a:t>
            </a:r>
          </a:p>
          <a:p>
            <a:pPr lvl="2"/>
            <a:r>
              <a:rPr lang="en-US" sz="2800" dirty="0" smtClean="0">
                <a:solidFill>
                  <a:srgbClr val="000000"/>
                </a:solidFill>
                <a:hlinkClick r:id="rId3"/>
              </a:rPr>
              <a:t>Busy Beavers Website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2"/>
            <a:endParaRPr lang="en-US" sz="2800" dirty="0" smtClean="0"/>
          </a:p>
          <a:p>
            <a:pPr lvl="1"/>
            <a:r>
              <a:rPr lang="en-US" sz="2800" dirty="0" smtClean="0">
                <a:solidFill>
                  <a:srgbClr val="000000"/>
                </a:solidFill>
              </a:rPr>
              <a:t>Level Three</a:t>
            </a:r>
          </a:p>
          <a:p>
            <a:pPr lvl="2"/>
            <a:r>
              <a:rPr lang="en-US" sz="2800" dirty="0" smtClean="0">
                <a:hlinkClick r:id="rId4"/>
              </a:rPr>
              <a:t>Busy Beavers Lesson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7643265" cy="146304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Handouts &amp; games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Worksheet #1 (Drawing)</a:t>
            </a:r>
          </a:p>
          <a:p>
            <a:pPr lvl="1"/>
            <a:r>
              <a:rPr lang="en-US" dirty="0" smtClean="0">
                <a:hlinkClick r:id="rId3"/>
              </a:rPr>
              <a:t>Draw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Worksheet #2 (Handout or Quiz)</a:t>
            </a:r>
          </a:p>
          <a:p>
            <a:pPr lvl="1"/>
            <a:r>
              <a:rPr lang="en-US" dirty="0" smtClean="0">
                <a:hlinkClick r:id="rId4"/>
              </a:rPr>
              <a:t>Handout or Quiz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Yesterday, Today, Tomorrow</a:t>
            </a:r>
          </a:p>
          <a:p>
            <a:pPr lvl="1"/>
            <a:r>
              <a:rPr lang="en-US" dirty="0" smtClean="0">
                <a:hlinkClick r:id="rId5"/>
              </a:rPr>
              <a:t>Enrichment Game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Web resources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72892" cy="48463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Unit 6 Lesson 28: Today, Yesterday &amp; Tomorrow</a:t>
            </a:r>
          </a:p>
          <a:p>
            <a:pPr lvl="1"/>
            <a:r>
              <a:rPr lang="en-US" dirty="0" smtClean="0">
                <a:hlinkClick r:id="rId3"/>
              </a:rPr>
              <a:t>Lesson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Comparison Lesson</a:t>
            </a:r>
          </a:p>
          <a:p>
            <a:pPr lvl="1"/>
            <a:r>
              <a:rPr lang="en-US" dirty="0" smtClean="0">
                <a:hlinkClick r:id="rId4"/>
              </a:rPr>
              <a:t>Comparison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Lesson Plan</a:t>
            </a:r>
          </a:p>
          <a:p>
            <a:pPr lvl="1"/>
            <a:r>
              <a:rPr lang="en-US" dirty="0" smtClean="0">
                <a:hlinkClick r:id="rId5"/>
              </a:rPr>
              <a:t>Bright Hub Education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>
                <a:hlinkClick r:id="rId6"/>
              </a:rPr>
              <a:t>http://library.salve.edu/ace/kit1/Lesson1.pdf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54654"/>
          </a:xfrm>
        </p:spPr>
        <p:txBody>
          <a:bodyPr>
            <a:normAutofit/>
          </a:bodyPr>
          <a:lstStyle/>
          <a:p>
            <a:r>
              <a:rPr lang="en-US" sz="6600" dirty="0" smtClean="0"/>
              <a:t>Works cited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4654"/>
            <a:ext cx="8131442" cy="5603346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z="2647" dirty="0" smtClean="0">
                <a:solidFill>
                  <a:schemeClr val="tx1"/>
                </a:solidFill>
              </a:rPr>
              <a:t>"Learn English Online." </a:t>
            </a:r>
            <a:r>
              <a:rPr lang="en-US" sz="2647" i="1" dirty="0" smtClean="0">
                <a:solidFill>
                  <a:schemeClr val="tx1"/>
                </a:solidFill>
              </a:rPr>
              <a:t>- Free Beginners Course</a:t>
            </a:r>
            <a:r>
              <a:rPr lang="en-US" sz="2647" dirty="0" smtClean="0">
                <a:solidFill>
                  <a:schemeClr val="tx1"/>
                </a:solidFill>
              </a:rPr>
              <a:t>. </a:t>
            </a:r>
            <a:r>
              <a:rPr lang="en-US" sz="2647" dirty="0" err="1" smtClean="0">
                <a:solidFill>
                  <a:schemeClr val="tx1"/>
                </a:solidFill>
              </a:rPr>
              <a:t>N.p</a:t>
            </a:r>
            <a:r>
              <a:rPr lang="en-US" sz="2647" dirty="0" smtClean="0">
                <a:solidFill>
                  <a:schemeClr val="tx1"/>
                </a:solidFill>
              </a:rPr>
              <a:t>., </a:t>
            </a:r>
            <a:r>
              <a:rPr lang="en-US" sz="2647" dirty="0" err="1" smtClean="0">
                <a:solidFill>
                  <a:schemeClr val="tx1"/>
                </a:solidFill>
              </a:rPr>
              <a:t>n.d</a:t>
            </a:r>
            <a:r>
              <a:rPr lang="en-US" sz="2647" dirty="0" smtClean="0">
                <a:solidFill>
                  <a:schemeClr val="tx1"/>
                </a:solidFill>
              </a:rPr>
              <a:t>. 	Web. 08 Nov. 2012. &lt;</a:t>
            </a:r>
            <a:r>
              <a:rPr lang="en-US" sz="2647" dirty="0" err="1" smtClean="0">
                <a:solidFill>
                  <a:schemeClr val="tx1"/>
                </a:solidFill>
              </a:rPr>
              <a:t>http://www.learn-english</a:t>
            </a:r>
            <a:r>
              <a:rPr lang="en-US" sz="2647" dirty="0" smtClean="0">
                <a:solidFill>
                  <a:schemeClr val="tx1"/>
                </a:solidFill>
              </a:rPr>
              <a:t>-	online.org/Lesson28/Lesson28.htm&gt;.</a:t>
            </a:r>
          </a:p>
          <a:p>
            <a:pPr lvl="1"/>
            <a:r>
              <a:rPr lang="en-US" sz="2647" dirty="0" smtClean="0">
                <a:solidFill>
                  <a:schemeClr val="tx1"/>
                </a:solidFill>
              </a:rPr>
              <a:t>"Level-2-Section-3 Â« Busy Beavers </a:t>
            </a:r>
            <a:r>
              <a:rPr lang="en-US" sz="2647" dirty="0" err="1" smtClean="0">
                <a:solidFill>
                  <a:schemeClr val="tx1"/>
                </a:solidFill>
              </a:rPr>
              <a:t>â</a:t>
            </a:r>
            <a:r>
              <a:rPr lang="en-US" sz="2647" dirty="0" smtClean="0">
                <a:solidFill>
                  <a:schemeClr val="tx1"/>
                </a:solidFill>
              </a:rPr>
              <a:t> Kids Learn English 	Songs." </a:t>
            </a:r>
            <a:r>
              <a:rPr lang="en-US" sz="2647" i="1" dirty="0" smtClean="0">
                <a:solidFill>
                  <a:schemeClr val="tx1"/>
                </a:solidFill>
              </a:rPr>
              <a:t>Level-2-Section-3 Â« Busy Beavers </a:t>
            </a:r>
            <a:r>
              <a:rPr lang="en-US" sz="2647" i="1" dirty="0" err="1" smtClean="0">
                <a:solidFill>
                  <a:schemeClr val="tx1"/>
                </a:solidFill>
              </a:rPr>
              <a:t>â</a:t>
            </a:r>
            <a:r>
              <a:rPr lang="en-US" sz="2647" i="1" dirty="0" smtClean="0">
                <a:solidFill>
                  <a:schemeClr val="tx1"/>
                </a:solidFill>
              </a:rPr>
              <a:t> Kids Learn 	English Songs</a:t>
            </a:r>
            <a:r>
              <a:rPr lang="en-US" sz="2647" dirty="0" smtClean="0">
                <a:solidFill>
                  <a:schemeClr val="tx1"/>
                </a:solidFill>
              </a:rPr>
              <a:t>. </a:t>
            </a:r>
            <a:r>
              <a:rPr lang="en-US" sz="2647" dirty="0" err="1" smtClean="0">
                <a:solidFill>
                  <a:schemeClr val="tx1"/>
                </a:solidFill>
              </a:rPr>
              <a:t>N.p</a:t>
            </a:r>
            <a:r>
              <a:rPr lang="en-US" sz="2647" dirty="0" smtClean="0">
                <a:solidFill>
                  <a:schemeClr val="tx1"/>
                </a:solidFill>
              </a:rPr>
              <a:t>., </a:t>
            </a:r>
            <a:r>
              <a:rPr lang="en-US" sz="2647" dirty="0" err="1" smtClean="0">
                <a:solidFill>
                  <a:schemeClr val="tx1"/>
                </a:solidFill>
              </a:rPr>
              <a:t>n.d</a:t>
            </a:r>
            <a:r>
              <a:rPr lang="en-US" sz="2647" dirty="0" smtClean="0">
                <a:solidFill>
                  <a:schemeClr val="tx1"/>
                </a:solidFill>
              </a:rPr>
              <a:t>. Web. 08 Nov. 2012. &lt;http://	</a:t>
            </a:r>
            <a:r>
              <a:rPr lang="en-US" sz="2710" dirty="0" smtClean="0">
                <a:solidFill>
                  <a:schemeClr val="tx1"/>
                </a:solidFill>
              </a:rPr>
              <a:t>busybeavers.com/level-2-section-3/&gt;.</a:t>
            </a:r>
          </a:p>
          <a:p>
            <a:pPr lvl="1"/>
            <a:r>
              <a:rPr lang="en-US" sz="2710" dirty="0" smtClean="0">
                <a:solidFill>
                  <a:schemeClr val="tx1"/>
                </a:solidFill>
              </a:rPr>
              <a:t>"Making ESL Lessons on Yesterday, Today and Tomorrow Fun 	for Teachers and Students." </a:t>
            </a:r>
            <a:r>
              <a:rPr lang="en-US" sz="2710" i="1" dirty="0" smtClean="0">
                <a:solidFill>
                  <a:schemeClr val="tx1"/>
                </a:solidFill>
              </a:rPr>
              <a:t>Bright Hub Education</a:t>
            </a:r>
            <a:r>
              <a:rPr lang="en-US" sz="2710" dirty="0" smtClean="0">
                <a:solidFill>
                  <a:schemeClr val="tx1"/>
                </a:solidFill>
              </a:rPr>
              <a:t>. </a:t>
            </a:r>
            <a:r>
              <a:rPr lang="en-US" sz="2710" dirty="0" err="1" smtClean="0">
                <a:solidFill>
                  <a:schemeClr val="tx1"/>
                </a:solidFill>
              </a:rPr>
              <a:t>N.p</a:t>
            </a:r>
            <a:r>
              <a:rPr lang="en-US" sz="2710" dirty="0" smtClean="0">
                <a:solidFill>
                  <a:schemeClr val="tx1"/>
                </a:solidFill>
              </a:rPr>
              <a:t>., 	</a:t>
            </a:r>
            <a:r>
              <a:rPr lang="en-US" sz="2710" dirty="0" err="1" smtClean="0">
                <a:solidFill>
                  <a:schemeClr val="tx1"/>
                </a:solidFill>
              </a:rPr>
              <a:t>n.d</a:t>
            </a:r>
            <a:r>
              <a:rPr lang="en-US" sz="2710" dirty="0" smtClean="0">
                <a:solidFill>
                  <a:schemeClr val="tx1"/>
                </a:solidFill>
              </a:rPr>
              <a:t>. Web. 08 Nov. 2012. &lt;http://	www.brighthubeducation.com/esl-lesson-plans/125637-	</a:t>
            </a:r>
            <a:r>
              <a:rPr lang="en-US" sz="2710" dirty="0" err="1" smtClean="0">
                <a:solidFill>
                  <a:schemeClr val="tx1"/>
                </a:solidFill>
              </a:rPr>
              <a:t>esl</a:t>
            </a:r>
            <a:r>
              <a:rPr lang="en-US" sz="2710" dirty="0" smtClean="0">
                <a:solidFill>
                  <a:schemeClr val="tx1"/>
                </a:solidFill>
              </a:rPr>
              <a:t>-yesterday-today-tomorrow/&gt;.</a:t>
            </a:r>
          </a:p>
          <a:p>
            <a:pPr lvl="1"/>
            <a:r>
              <a:rPr lang="en-US" sz="2647" dirty="0" smtClean="0">
                <a:solidFill>
                  <a:schemeClr val="tx1"/>
                </a:solidFill>
              </a:rPr>
              <a:t>"Printable Handout: Yesterday, Today &amp; Tomorrow." </a:t>
            </a:r>
            <a:r>
              <a:rPr lang="en-US" sz="2647" i="1" dirty="0" smtClean="0">
                <a:solidFill>
                  <a:schemeClr val="tx1"/>
                </a:solidFill>
              </a:rPr>
              <a:t>Yesterday, 	Today &amp; Tomorrow</a:t>
            </a:r>
            <a:r>
              <a:rPr lang="en-US" sz="2647" dirty="0" smtClean="0">
                <a:solidFill>
                  <a:schemeClr val="tx1"/>
                </a:solidFill>
              </a:rPr>
              <a:t>. </a:t>
            </a:r>
            <a:r>
              <a:rPr lang="en-US" sz="2647" dirty="0" err="1" smtClean="0">
                <a:solidFill>
                  <a:schemeClr val="tx1"/>
                </a:solidFill>
              </a:rPr>
              <a:t>N.p</a:t>
            </a:r>
            <a:r>
              <a:rPr lang="en-US" sz="2647" dirty="0" smtClean="0">
                <a:solidFill>
                  <a:schemeClr val="tx1"/>
                </a:solidFill>
              </a:rPr>
              <a:t>., </a:t>
            </a:r>
            <a:r>
              <a:rPr lang="en-US" sz="2647" dirty="0" err="1" smtClean="0">
                <a:solidFill>
                  <a:schemeClr val="tx1"/>
                </a:solidFill>
              </a:rPr>
              <a:t>n.d</a:t>
            </a:r>
            <a:r>
              <a:rPr lang="en-US" sz="2647" dirty="0" smtClean="0">
                <a:solidFill>
                  <a:schemeClr val="tx1"/>
                </a:solidFill>
              </a:rPr>
              <a:t>. Web. 08 Nov. 2012. 	&lt;http://www.usingenglish.com/handouts/241.html&gt;.</a:t>
            </a:r>
          </a:p>
          <a:p>
            <a:pPr lvl="1"/>
            <a:r>
              <a:rPr lang="en-US" sz="2647" dirty="0" err="1" smtClean="0">
                <a:solidFill>
                  <a:schemeClr val="tx1"/>
                </a:solidFill>
              </a:rPr>
              <a:t>Sakuraalovex</a:t>
            </a:r>
            <a:r>
              <a:rPr lang="en-US" sz="2647" dirty="0" smtClean="0">
                <a:solidFill>
                  <a:schemeClr val="tx1"/>
                </a:solidFill>
              </a:rPr>
              <a:t>. "Tomorrow- Annie </a:t>
            </a:r>
            <a:r>
              <a:rPr lang="en-US" sz="2647" dirty="0" err="1" smtClean="0">
                <a:solidFill>
                  <a:schemeClr val="tx1"/>
                </a:solidFill>
              </a:rPr>
              <a:t>Lyricsâ</a:t>
            </a:r>
            <a:r>
              <a:rPr lang="en-US" sz="2647" dirty="0" smtClean="0">
                <a:solidFill>
                  <a:schemeClr val="tx1"/>
                </a:solidFill>
              </a:rPr>
              <a:t>¥." </a:t>
            </a:r>
            <a:r>
              <a:rPr lang="en-US" sz="2647" i="1" dirty="0" smtClean="0">
                <a:solidFill>
                  <a:schemeClr val="tx1"/>
                </a:solidFill>
              </a:rPr>
              <a:t>YouTube</a:t>
            </a:r>
            <a:r>
              <a:rPr lang="en-US" sz="2647" dirty="0" smtClean="0">
                <a:solidFill>
                  <a:schemeClr val="tx1"/>
                </a:solidFill>
              </a:rPr>
              <a:t>. 	YouTube, 19 May 2011. Web. 08 Nov. 2012. &lt;http://	</a:t>
            </a:r>
            <a:r>
              <a:rPr lang="en-US" sz="2647" dirty="0" err="1" smtClean="0">
                <a:solidFill>
                  <a:schemeClr val="tx1"/>
                </a:solidFill>
              </a:rPr>
              <a:t>www.youtube.com/watch?v</a:t>
            </a:r>
            <a:r>
              <a:rPr lang="en-US" sz="2647" dirty="0" smtClean="0">
                <a:solidFill>
                  <a:schemeClr val="tx1"/>
                </a:solidFill>
              </a:rPr>
              <a:t>=VlQ64ckJnLw&gt;.</a:t>
            </a:r>
          </a:p>
          <a:p>
            <a:pPr lvl="1"/>
            <a:r>
              <a:rPr lang="en-US" sz="2647" dirty="0" smtClean="0">
                <a:solidFill>
                  <a:schemeClr val="tx1"/>
                </a:solidFill>
              </a:rPr>
              <a:t>"Sesame Street - Yesterday, Today and Tomorrow." </a:t>
            </a:r>
            <a:r>
              <a:rPr lang="en-US" sz="2647" i="1" dirty="0" smtClean="0">
                <a:solidFill>
                  <a:schemeClr val="tx1"/>
                </a:solidFill>
              </a:rPr>
              <a:t>YouTube</a:t>
            </a:r>
            <a:r>
              <a:rPr lang="en-US" sz="2647" dirty="0" smtClean="0">
                <a:solidFill>
                  <a:schemeClr val="tx1"/>
                </a:solidFill>
              </a:rPr>
              <a:t>. 	YouTube, 31 July 2010. Web. 08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Opulent.thmx</Template>
  <TotalTime>213</TotalTime>
  <Words>164</Words>
  <Application>Microsoft Office PowerPoint</Application>
  <PresentationFormat>On-screen Show (4:3)</PresentationFormat>
  <Paragraphs>77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Integrated literacy assignment</vt:lpstr>
      <vt:lpstr>g.l.c.e</vt:lpstr>
      <vt:lpstr>Books</vt:lpstr>
      <vt:lpstr>Songs</vt:lpstr>
      <vt:lpstr>Quotes/pictures</vt:lpstr>
      <vt:lpstr>Videos</vt:lpstr>
      <vt:lpstr>Handouts &amp; games</vt:lpstr>
      <vt:lpstr>Web resources</vt:lpstr>
      <vt:lpstr>Works cited</vt:lpstr>
      <vt:lpstr>Work cited continued</vt:lpstr>
    </vt:vector>
  </TitlesOfParts>
  <Company>Grand Valley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literacy assignment</dc:title>
  <dc:creator>Ashley Short</dc:creator>
  <cp:lastModifiedBy>Win7LabUser</cp:lastModifiedBy>
  <cp:revision>3</cp:revision>
  <cp:lastPrinted>2012-11-08T17:29:14Z</cp:lastPrinted>
  <dcterms:created xsi:type="dcterms:W3CDTF">2012-11-08T18:16:52Z</dcterms:created>
  <dcterms:modified xsi:type="dcterms:W3CDTF">2012-11-26T17:38:04Z</dcterms:modified>
</cp:coreProperties>
</file>